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p>
          <a:p>
            <a:pPr marL="0" lvl="0" indent="0" algn="l" rtl="0">
              <a:lnSpc>
                <a:spcPct val="120000"/>
              </a:lnSpc>
              <a:spcBef>
                <a:spcPts val="0"/>
              </a:spcBef>
              <a:spcAft>
                <a:spcPts val="0"/>
              </a:spcAft>
              <a:buClr>
                <a:schemeClr val="dk1"/>
              </a:buClr>
              <a:buSzPts val="1100"/>
              <a:buFont typeface="Arial"/>
              <a:buNone/>
            </a:pPr>
            <a:endParaRPr lang="en-GB" dirty="0">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endParaRPr lang="en-GB" sz="1100" dirty="0">
              <a:solidFill>
                <a:srgbClr val="595959"/>
              </a:solidFill>
              <a:latin typeface="+mn-lt"/>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a:solidFill>
                  <a:srgbClr val="595959"/>
                </a:solidFill>
                <a:latin typeface="+mn-lt"/>
                <a:ea typeface="Rubik"/>
                <a:cs typeface="Rubik"/>
                <a:sym typeface="Rubik"/>
              </a:rPr>
              <a:t> 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mn-lt"/>
                <a:ea typeface="Playfair Display"/>
                <a:cs typeface="Playfair Display"/>
                <a:sym typeface="Playfair Display"/>
              </a:rPr>
              <a:t>Title Lorem ipsum</a:t>
            </a:r>
            <a:endParaRPr sz="4000" b="1" i="0" u="none" strike="noStrike" cap="none" dirty="0">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mn-lt"/>
                <a:ea typeface="Playfair Display"/>
                <a:cs typeface="Playfair Display"/>
                <a:sym typeface="Playfair Display"/>
              </a:rPr>
              <a:t>Lorem ipsum</a:t>
            </a:r>
            <a:endParaRPr sz="2000" b="1" i="0" u="none" strike="noStrike" cap="none" dirty="0">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pic>
        <p:nvPicPr>
          <p:cNvPr id="3" name="Рисунок 2">
            <a:extLst>
              <a:ext uri="{FF2B5EF4-FFF2-40B4-BE49-F238E27FC236}">
                <a16:creationId xmlns:a16="http://schemas.microsoft.com/office/drawing/2014/main" id="{00203617-0DD2-4876-BB51-10D191936A2A}"/>
              </a:ext>
            </a:extLst>
          </p:cNvPr>
          <p:cNvPicPr>
            <a:picLocks noChangeAspect="1"/>
          </p:cNvPicPr>
          <p:nvPr/>
        </p:nvPicPr>
        <p:blipFill>
          <a:blip r:embed="rId3"/>
          <a:stretch>
            <a:fillRect/>
          </a:stretch>
        </p:blipFill>
        <p:spPr>
          <a:xfrm>
            <a:off x="-1" y="3611880"/>
            <a:ext cx="4981893" cy="3242013"/>
          </a:xfrm>
          <a:prstGeom prst="rect">
            <a:avLst/>
          </a:prstGeom>
        </p:spPr>
      </p:pic>
      <p:pic>
        <p:nvPicPr>
          <p:cNvPr id="5" name="Рисунок 4">
            <a:extLst>
              <a:ext uri="{FF2B5EF4-FFF2-40B4-BE49-F238E27FC236}">
                <a16:creationId xmlns:a16="http://schemas.microsoft.com/office/drawing/2014/main" id="{BD9BAF4B-88C7-4861-A088-8F3D2B51AC45}"/>
              </a:ext>
            </a:extLst>
          </p:cNvPr>
          <p:cNvPicPr>
            <a:picLocks noChangeAspect="1"/>
          </p:cNvPicPr>
          <p:nvPr/>
        </p:nvPicPr>
        <p:blipFill>
          <a:blip r:embed="rId4"/>
          <a:stretch>
            <a:fillRect/>
          </a:stretch>
        </p:blipFill>
        <p:spPr>
          <a:xfrm>
            <a:off x="7606936" y="0"/>
            <a:ext cx="4585064" cy="4114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211980" y="1076516"/>
            <a:ext cx="7130652" cy="189724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7200" b="1" i="0" u="none" strike="noStrike" cap="none" dirty="0">
                <a:solidFill>
                  <a:srgbClr val="F1B828"/>
                </a:solidFill>
                <a:latin typeface="+mj-lt"/>
                <a:ea typeface="Playfair Display"/>
                <a:cs typeface="Playfair Display"/>
                <a:sym typeface="Playfair Display"/>
              </a:rPr>
              <a:t>Lorem </a:t>
            </a:r>
            <a:br>
              <a:rPr lang="en-GB" sz="6000" b="1" i="0" u="none" strike="noStrike" cap="none" dirty="0">
                <a:solidFill>
                  <a:srgbClr val="7D6378"/>
                </a:solidFill>
                <a:latin typeface="+mj-lt"/>
                <a:ea typeface="Playfair Display"/>
                <a:cs typeface="Playfair Display"/>
                <a:sym typeface="Playfair Display"/>
              </a:rPr>
            </a:br>
            <a:r>
              <a:rPr lang="en-GB" sz="7200" b="1" i="0" u="none" strike="noStrike" cap="none" dirty="0">
                <a:solidFill>
                  <a:srgbClr val="F1B828"/>
                </a:solidFill>
                <a:latin typeface="+mj-lt"/>
                <a:ea typeface="Playfair Display"/>
                <a:cs typeface="Playfair Display"/>
                <a:sym typeface="Playfair Display"/>
              </a:rPr>
              <a:t>Ipsum</a:t>
            </a:r>
          </a:p>
        </p:txBody>
      </p:sp>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Arial"/>
                <a:ea typeface="Playfair Display"/>
              </a:rPr>
              <a:t>Lesson #</a:t>
            </a:r>
            <a:r>
              <a:rPr lang="en-US" sz="3600" b="1" spc="-1" dirty="0">
                <a:solidFill>
                  <a:srgbClr val="91CFB8"/>
                </a:solidFill>
                <a:latin typeface="Arial"/>
                <a:ea typeface="Playfair Display"/>
              </a:rPr>
              <a:t>00</a:t>
            </a:r>
            <a:endParaRPr lang="ru-RU" sz="3600" b="0" strike="noStrike" spc="-1" dirty="0">
              <a:latin typeface="Arial"/>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7" y="3553034"/>
            <a:ext cx="6280150" cy="427746"/>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rgbClr val="595959"/>
                </a:solidFill>
                <a:latin typeface="+mn-lt"/>
                <a:ea typeface="Rubik"/>
                <a:cs typeface="Rubik"/>
                <a:sym typeface="Rubik"/>
              </a:rPr>
              <a:t>Lesson plan: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4" name="Группа 3">
            <a:extLst>
              <a:ext uri="{FF2B5EF4-FFF2-40B4-BE49-F238E27FC236}">
                <a16:creationId xmlns:a16="http://schemas.microsoft.com/office/drawing/2014/main" id="{CC1FC305-0943-426D-98AA-BFFBB9A8D993}"/>
              </a:ext>
            </a:extLst>
          </p:cNvPr>
          <p:cNvGrpSpPr/>
          <p:nvPr/>
        </p:nvGrpSpPr>
        <p:grpSpPr>
          <a:xfrm>
            <a:off x="7094" y="255385"/>
            <a:ext cx="12047541" cy="6602615"/>
            <a:chOff x="7094" y="255385"/>
            <a:chExt cx="12047541" cy="6602615"/>
          </a:xfrm>
        </p:grpSpPr>
        <p:sp>
          <p:nvSpPr>
            <p:cNvPr id="111" name="Google Shape;111;p3"/>
            <p:cNvSpPr/>
            <p:nvPr/>
          </p:nvSpPr>
          <p:spPr>
            <a:xfrm>
              <a:off x="3785717" y="2982898"/>
              <a:ext cx="8268918"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3" name="Рисунок 2">
              <a:extLst>
                <a:ext uri="{FF2B5EF4-FFF2-40B4-BE49-F238E27FC236}">
                  <a16:creationId xmlns:a16="http://schemas.microsoft.com/office/drawing/2014/main" id="{9172CA12-B6FB-4F9C-B3D3-62BCFDC4990B}"/>
                </a:ext>
              </a:extLst>
            </p:cNvPr>
            <p:cNvPicPr>
              <a:picLocks noChangeAspect="1"/>
            </p:cNvPicPr>
            <p:nvPr/>
          </p:nvPicPr>
          <p:blipFill>
            <a:blip r:embed="rId3"/>
            <a:stretch>
              <a:fillRect/>
            </a:stretch>
          </p:blipFill>
          <p:spPr>
            <a:xfrm>
              <a:off x="7094" y="255385"/>
              <a:ext cx="3756879" cy="6565900"/>
            </a:xfrm>
            <a:prstGeom prst="rect">
              <a:avLst/>
            </a:prstGeom>
          </p:spPr>
        </p:pic>
      </p:gr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4377844" y="1484581"/>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Content</a:t>
            </a:r>
            <a:endParaRPr sz="4000" b="1" i="0" u="none" strike="noStrike" cap="none" dirty="0">
              <a:solidFill>
                <a:srgbClr val="5A558D"/>
              </a:solidFill>
              <a:latin typeface="+mn-lt"/>
              <a:ea typeface="Playfair Display"/>
              <a:cs typeface="Playfair Display"/>
              <a:sym typeface="Playfair Display"/>
            </a:endParaRPr>
          </a:p>
        </p:txBody>
      </p:sp>
      <p:pic>
        <p:nvPicPr>
          <p:cNvPr id="116" name="Google Shape;116;p3"/>
          <p:cNvPicPr preferRelativeResize="0"/>
          <p:nvPr/>
        </p:nvPicPr>
        <p:blipFill rotWithShape="1">
          <a:blip r:embed="rId4">
            <a:alphaModFix/>
          </a:blip>
          <a:srcRect/>
          <a:stretch/>
        </p:blipFill>
        <p:spPr>
          <a:xfrm>
            <a:off x="9971547" y="255385"/>
            <a:ext cx="2055033" cy="1650763"/>
          </a:xfrm>
          <a:prstGeom prst="rect">
            <a:avLst/>
          </a:prstGeom>
          <a:noFill/>
          <a:ln>
            <a:noFill/>
          </a:ln>
        </p:spPr>
      </p:pic>
      <p:sp>
        <p:nvSpPr>
          <p:cNvPr id="115" name="Google Shape;115;p3"/>
          <p:cNvSpPr txBox="1"/>
          <p:nvPr/>
        </p:nvSpPr>
        <p:spPr>
          <a:xfrm>
            <a:off x="4327044" y="3314503"/>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Sit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Amet</a:t>
            </a:r>
            <a:endParaRPr sz="2000" b="0" i="0" u="none" strike="noStrike" cap="none" dirty="0">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Consectetur</a:t>
            </a:r>
            <a:endParaRPr sz="2000" b="0" i="0" u="none" strike="noStrike" cap="none" dirty="0">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Lorem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Ipsum</a:t>
            </a:r>
            <a:endParaRPr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5" name="TextBox 4">
            <a:extLst>
              <a:ext uri="{FF2B5EF4-FFF2-40B4-BE49-F238E27FC236}">
                <a16:creationId xmlns:a16="http://schemas.microsoft.com/office/drawing/2014/main" id="{7D28DD8F-112A-481F-8BFC-CFA9E2001610}"/>
              </a:ext>
            </a:extLst>
          </p:cNvPr>
          <p:cNvSpPr txBox="1"/>
          <p:nvPr/>
        </p:nvSpPr>
        <p:spPr>
          <a:xfrm>
            <a:off x="5401862" y="1737799"/>
            <a:ext cx="6280150" cy="33824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endParaRPr lang="en-GB"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2" name="Группа 1">
            <a:extLst>
              <a:ext uri="{FF2B5EF4-FFF2-40B4-BE49-F238E27FC236}">
                <a16:creationId xmlns:a16="http://schemas.microsoft.com/office/drawing/2014/main" id="{99791E94-4D93-4206-82B3-D307CE2662D5}"/>
              </a:ext>
            </a:extLst>
          </p:cNvPr>
          <p:cNvGrpSpPr/>
          <p:nvPr/>
        </p:nvGrpSpPr>
        <p:grpSpPr>
          <a:xfrm>
            <a:off x="0" y="206602"/>
            <a:ext cx="12235036" cy="6741368"/>
            <a:chOff x="-24680" y="116632"/>
            <a:chExt cx="12235036" cy="6741368"/>
          </a:xfrm>
        </p:grpSpPr>
        <p:sp>
          <p:nvSpPr>
            <p:cNvPr id="128" name="Google Shape;128;p5"/>
            <p:cNvSpPr/>
            <p:nvPr/>
          </p:nvSpPr>
          <p:spPr>
            <a:xfrm>
              <a:off x="-24680" y="2583513"/>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73356" y="116632"/>
              <a:ext cx="4150891" cy="3426925"/>
            </a:xfrm>
            <a:prstGeom prst="rect">
              <a:avLst/>
            </a:prstGeom>
            <a:noFill/>
            <a:ln>
              <a:noFill/>
            </a:ln>
          </p:spPr>
        </p:pic>
      </p:grpSp>
      <p:sp>
        <p:nvSpPr>
          <p:cNvPr id="129" name="Google Shape;129;p5"/>
          <p:cNvSpPr/>
          <p:nvPr/>
        </p:nvSpPr>
        <p:spPr>
          <a:xfrm>
            <a:off x="734175" y="3233417"/>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FF6D54"/>
                </a:solidFill>
                <a:latin typeface="+mn-lt"/>
                <a:ea typeface="Rubik Light"/>
                <a:cs typeface="Rubik Light"/>
                <a:sym typeface="Rubik Light"/>
              </a:rPr>
              <a:t>Lorem ipsum </a:t>
            </a:r>
            <a:r>
              <a:rPr lang="en-GB" sz="2000" b="0" i="0" u="none" strike="noStrike" cap="none" dirty="0" err="1">
                <a:solidFill>
                  <a:srgbClr val="FF6D54"/>
                </a:solidFill>
                <a:latin typeface="+mn-lt"/>
                <a:ea typeface="Rubik Light"/>
                <a:cs typeface="Rubik Light"/>
                <a:sym typeface="Rubik Light"/>
              </a:rPr>
              <a:t>dolor</a:t>
            </a:r>
            <a:r>
              <a:rPr lang="en-GB" sz="2000" b="0" i="0" u="none" strike="noStrike" cap="none" dirty="0">
                <a:solidFill>
                  <a:srgbClr val="FF6D54"/>
                </a:solidFill>
                <a:latin typeface="+mn-lt"/>
                <a:ea typeface="Rubik Light"/>
                <a:cs typeface="Rubik Light"/>
                <a:sym typeface="Rubik Light"/>
              </a:rPr>
              <a:t> sit </a:t>
            </a:r>
            <a:r>
              <a:rPr lang="en-GB" sz="2000" b="0" i="0" u="none" strike="noStrike" cap="none" dirty="0" err="1">
                <a:solidFill>
                  <a:srgbClr val="FF6D54"/>
                </a:solidFill>
                <a:latin typeface="+mn-lt"/>
                <a:ea typeface="Rubik Light"/>
                <a:cs typeface="Rubik Light"/>
                <a:sym typeface="Rubik Light"/>
              </a:rPr>
              <a:t>amet</a:t>
            </a:r>
            <a:endParaRPr sz="2000" b="0" i="0" u="none" strike="noStrike" cap="none" dirty="0">
              <a:solidFill>
                <a:srgbClr val="FF6D54"/>
              </a:solidFill>
              <a:latin typeface="+mn-lt"/>
              <a:ea typeface="Rubik Light"/>
              <a:cs typeface="Rubik Light"/>
              <a:sym typeface="Rubik Light"/>
            </a:endParaRPr>
          </a:p>
        </p:txBody>
      </p:sp>
      <p:sp>
        <p:nvSpPr>
          <p:cNvPr id="130" name="Google Shape;130;p5"/>
          <p:cNvSpPr txBox="1"/>
          <p:nvPr/>
        </p:nvSpPr>
        <p:spPr>
          <a:xfrm>
            <a:off x="734175" y="4145179"/>
            <a:ext cx="5472600" cy="1331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a:t>
            </a:r>
          </a:p>
          <a:p>
            <a:pPr marL="0" marR="0" lvl="0" indent="0" algn="l" rtl="0">
              <a:lnSpc>
                <a:spcPct val="115000"/>
              </a:lnSpc>
              <a:spcBef>
                <a:spcPts val="0"/>
              </a:spcBef>
              <a:spcAft>
                <a:spcPts val="0"/>
              </a:spcAft>
              <a:buClr>
                <a:srgbClr val="000000"/>
              </a:buClr>
              <a:buSzPts val="1400"/>
              <a:buFont typeface="Arial"/>
              <a:buNone/>
            </a:pPr>
            <a:endParaRPr lang="en-GB" sz="1400" b="0" i="0" u="none" strike="noStrike" cap="none" dirty="0">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r>
              <a:rPr lang="en-GB" sz="1400" b="0" i="0" u="none" strike="noStrike" cap="none" dirty="0">
                <a:solidFill>
                  <a:srgbClr val="595959"/>
                </a:solidFill>
                <a:latin typeface="+mn-lt"/>
                <a:ea typeface="Rubik"/>
                <a:cs typeface="Rubik"/>
                <a:sym typeface="Rubik"/>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endParaRPr sz="2000" b="0" i="0" u="none" strike="noStrike" cap="none" dirty="0">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996</Words>
  <Application>Microsoft Office PowerPoint</Application>
  <PresentationFormat>Широкоэкранный</PresentationFormat>
  <Paragraphs>140</Paragraphs>
  <Slides>26</Slides>
  <Notes>26</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26</vt:i4>
      </vt:variant>
    </vt:vector>
  </HeadingPairs>
  <TitlesOfParts>
    <vt:vector size="30" baseType="lpstr">
      <vt:lpstr>Wingdings</vt:lpstr>
      <vt:lpstr>Arial</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26</cp:revision>
  <dcterms:modified xsi:type="dcterms:W3CDTF">2021-10-29T10:50:19Z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